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57" r:id="rId3"/>
    <p:sldId id="327" r:id="rId4"/>
    <p:sldId id="329" r:id="rId5"/>
    <p:sldId id="267" r:id="rId6"/>
    <p:sldId id="366" r:id="rId7"/>
    <p:sldId id="367" r:id="rId8"/>
    <p:sldId id="369" r:id="rId9"/>
    <p:sldId id="370" r:id="rId10"/>
    <p:sldId id="371" r:id="rId11"/>
    <p:sldId id="359" r:id="rId12"/>
    <p:sldId id="265" r:id="rId13"/>
    <p:sldId id="34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562" autoAdjust="0"/>
    <p:restoredTop sz="94545"/>
  </p:normalViewPr>
  <p:slideViewPr>
    <p:cSldViewPr snapToGrid="0">
      <p:cViewPr varScale="1">
        <p:scale>
          <a:sx n="79" d="100"/>
          <a:sy n="79" d="100"/>
        </p:scale>
        <p:origin x="1288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FE961-F5B3-41E0-AF2F-B98DF9154574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2C924-96FC-4ACD-8C11-6FB7C3AFF6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3714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4B144FE1-6558-A942-BD7D-7AD1B8565112}"/>
              </a:ext>
            </a:extLst>
          </p:cNvPr>
          <p:cNvSpPr txBox="1"/>
          <p:nvPr userDrawn="1"/>
        </p:nvSpPr>
        <p:spPr>
          <a:xfrm>
            <a:off x="9807382" y="6463107"/>
            <a:ext cx="2150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©BeeHealthyStories 2016</a:t>
            </a:r>
          </a:p>
        </p:txBody>
      </p:sp>
    </p:spTree>
    <p:extLst>
      <p:ext uri="{BB962C8B-B14F-4D97-AF65-F5344CB8AC3E}">
        <p14:creationId xmlns:p14="http://schemas.microsoft.com/office/powerpoint/2010/main" val="342344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515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999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814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538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943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689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089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16D10EE-275D-F44D-BC49-F650D19EB5B3}"/>
              </a:ext>
            </a:extLst>
          </p:cNvPr>
          <p:cNvPicPr/>
          <p:nvPr userDrawn="1"/>
        </p:nvPicPr>
        <p:blipFill rotWithShape="1">
          <a:blip r:embed="rId2"/>
          <a:srcRect l="18198" t="28642" r="15234" b="8118"/>
          <a:stretch/>
        </p:blipFill>
        <p:spPr>
          <a:xfrm>
            <a:off x="11338386" y="6271825"/>
            <a:ext cx="727710" cy="55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65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457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009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6276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2998" y="651753"/>
            <a:ext cx="10315208" cy="3200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43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E951CC2-C1E1-0640-8658-CC31A9583A0A}"/>
              </a:ext>
            </a:extLst>
          </p:cNvPr>
          <p:cNvSpPr txBox="1"/>
          <p:nvPr/>
        </p:nvSpPr>
        <p:spPr>
          <a:xfrm>
            <a:off x="264695" y="1942724"/>
            <a:ext cx="632861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000000"/>
                </a:solidFill>
              </a:rPr>
              <a:t>All these activities are so fun, you may also do them with other people other than your family. </a:t>
            </a:r>
          </a:p>
          <a:p>
            <a:pPr algn="ctr"/>
            <a:endParaRPr lang="en-US" sz="3600" dirty="0">
              <a:solidFill>
                <a:srgbClr val="000000"/>
              </a:solidFill>
            </a:endParaRPr>
          </a:p>
          <a:p>
            <a:r>
              <a:rPr lang="en-US" sz="3600" b="1" i="1" dirty="0">
                <a:solidFill>
                  <a:srgbClr val="000000"/>
                </a:solidFill>
              </a:rPr>
              <a:t>Who else might you do all the activities you listed with?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FF2AB08-2837-6D4F-A992-485AA60D889D}"/>
              </a:ext>
            </a:extLst>
          </p:cNvPr>
          <p:cNvSpPr/>
          <p:nvPr/>
        </p:nvSpPr>
        <p:spPr>
          <a:xfrm>
            <a:off x="3208824" y="0"/>
            <a:ext cx="53846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Family Activities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F916E7D-7FBE-D94D-8C41-42D448D295E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69463" y="1920587"/>
            <a:ext cx="4491744" cy="3460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24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D0227B8-3741-C648-A4EC-A92797D3B0E6}"/>
              </a:ext>
            </a:extLst>
          </p:cNvPr>
          <p:cNvSpPr/>
          <p:nvPr/>
        </p:nvSpPr>
        <p:spPr>
          <a:xfrm>
            <a:off x="275877" y="273768"/>
            <a:ext cx="247054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Activity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D44FFC-C769-EE43-BE1F-6CC640217868}"/>
              </a:ext>
            </a:extLst>
          </p:cNvPr>
          <p:cNvSpPr txBox="1"/>
          <p:nvPr/>
        </p:nvSpPr>
        <p:spPr>
          <a:xfrm>
            <a:off x="102703" y="1570227"/>
            <a:ext cx="5287443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latin typeface="+mj-lt"/>
              </a:rPr>
              <a:t>Using the template, write and draw 3 of the </a:t>
            </a:r>
            <a:r>
              <a:rPr lang="en-US" sz="2800" dirty="0" err="1">
                <a:solidFill>
                  <a:srgbClr val="000000"/>
                </a:solidFill>
                <a:latin typeface="+mj-lt"/>
              </a:rPr>
              <a:t>favourite</a:t>
            </a:r>
            <a:r>
              <a:rPr lang="en-US" sz="2800" dirty="0">
                <a:solidFill>
                  <a:srgbClr val="000000"/>
                </a:solidFill>
                <a:latin typeface="+mj-lt"/>
              </a:rPr>
              <a:t> things you like to do with your family.</a:t>
            </a:r>
          </a:p>
          <a:p>
            <a:endParaRPr lang="en-US" sz="2800" dirty="0">
              <a:solidFill>
                <a:srgbClr val="000000"/>
              </a:solidFill>
              <a:latin typeface="+mj-lt"/>
            </a:endParaRPr>
          </a:p>
          <a:p>
            <a:r>
              <a:rPr lang="en-US" sz="2800" b="1" dirty="0">
                <a:solidFill>
                  <a:srgbClr val="000000"/>
                </a:solidFill>
                <a:latin typeface="+mj-lt"/>
              </a:rPr>
              <a:t>Extension:</a:t>
            </a:r>
          </a:p>
          <a:p>
            <a:r>
              <a:rPr lang="en-US" sz="2800" dirty="0">
                <a:solidFill>
                  <a:srgbClr val="000000"/>
                </a:solidFill>
                <a:latin typeface="+mj-lt"/>
              </a:rPr>
              <a:t>Once you have finished think about which one is your </a:t>
            </a:r>
            <a:r>
              <a:rPr lang="en-US" sz="2800" dirty="0" err="1">
                <a:solidFill>
                  <a:srgbClr val="000000"/>
                </a:solidFill>
                <a:latin typeface="+mj-lt"/>
              </a:rPr>
              <a:t>favourite</a:t>
            </a:r>
            <a:r>
              <a:rPr lang="en-US" sz="2800" dirty="0">
                <a:solidFill>
                  <a:srgbClr val="000000"/>
                </a:solidFill>
                <a:latin typeface="+mj-lt"/>
              </a:rPr>
              <a:t> activity.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F4E7F85-6321-EF44-9F20-65D9500181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0483" y="273768"/>
            <a:ext cx="4287743" cy="6160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722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34521" y="1713154"/>
            <a:ext cx="9484170" cy="95410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800" b="1" dirty="0"/>
              <a:t>Discuss with a partner or as a class: </a:t>
            </a:r>
          </a:p>
          <a:p>
            <a:pPr algn="ctr"/>
            <a:r>
              <a:rPr lang="en-GB" sz="2800" dirty="0"/>
              <a:t>What do you like to with your family?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53074" y="5464210"/>
            <a:ext cx="1400175" cy="1384265"/>
          </a:xfrm>
          <a:prstGeom prst="ellipse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8B748AD-74CD-3C4E-AB3B-99F01F9CF15B}"/>
              </a:ext>
            </a:extLst>
          </p:cNvPr>
          <p:cNvSpPr txBox="1"/>
          <p:nvPr/>
        </p:nvSpPr>
        <p:spPr>
          <a:xfrm>
            <a:off x="4793304" y="0"/>
            <a:ext cx="227036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5400" b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Plenary</a:t>
            </a:r>
            <a:endParaRPr lang="en-GB" sz="6000" b="1" u="sng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1282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39E9BA5-0214-4C42-90CF-B6C4A71BA9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81" t="8937" r="14084" b="6705"/>
          <a:stretch/>
        </p:blipFill>
        <p:spPr>
          <a:xfrm>
            <a:off x="1358606" y="1351542"/>
            <a:ext cx="4127995" cy="375272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2B1C80F-8AD6-2D4C-8D28-674300587919}"/>
              </a:ext>
            </a:extLst>
          </p:cNvPr>
          <p:cNvSpPr/>
          <p:nvPr/>
        </p:nvSpPr>
        <p:spPr>
          <a:xfrm>
            <a:off x="6094428" y="1519744"/>
            <a:ext cx="539832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b="1" dirty="0"/>
              <a:t>All rights reserved.</a:t>
            </a:r>
          </a:p>
          <a:p>
            <a:endParaRPr lang="en-AU" b="1" dirty="0"/>
          </a:p>
          <a:p>
            <a:r>
              <a:rPr lang="en-AU" dirty="0"/>
              <a:t>These resources are for the use of </a:t>
            </a:r>
            <a:r>
              <a:rPr lang="en-AU" b="1" i="1" dirty="0"/>
              <a:t>current subscribers only</a:t>
            </a:r>
            <a:r>
              <a:rPr lang="en-AU" b="1" dirty="0"/>
              <a:t> </a:t>
            </a:r>
            <a:r>
              <a:rPr lang="en-AU" dirty="0"/>
              <a:t>and may be used within your own classroom or learning setting. </a:t>
            </a:r>
          </a:p>
          <a:p>
            <a:endParaRPr lang="en-AU" dirty="0"/>
          </a:p>
          <a:p>
            <a:r>
              <a:rPr lang="en-AU" dirty="0"/>
              <a:t>Please </a:t>
            </a:r>
            <a:r>
              <a:rPr lang="en-AU" b="1" dirty="0"/>
              <a:t>do not share, upload, copy, or redistribute</a:t>
            </a:r>
            <a:r>
              <a:rPr lang="en-AU" dirty="0"/>
              <a:t> them in any form. If others would like access, please direct them to our website to subscribe.</a:t>
            </a:r>
          </a:p>
          <a:p>
            <a:br>
              <a:rPr lang="en-AU" dirty="0"/>
            </a:br>
            <a:r>
              <a:rPr lang="en-AU" dirty="0"/>
              <a:t>Thank you for supporting our work and helping us continue creating new resources! 🐝💛🌱</a:t>
            </a:r>
          </a:p>
        </p:txBody>
      </p:sp>
    </p:spTree>
    <p:extLst>
      <p:ext uri="{BB962C8B-B14F-4D97-AF65-F5344CB8AC3E}">
        <p14:creationId xmlns:p14="http://schemas.microsoft.com/office/powerpoint/2010/main" val="329585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Lesson 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97280" y="2084411"/>
            <a:ext cx="592075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dirty="0"/>
              <a:t>Learning Objective: </a:t>
            </a:r>
            <a:r>
              <a:rPr lang="en-AU" sz="2400" b="1" i="1" dirty="0"/>
              <a:t>To identify features of family life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AU" sz="2400" dirty="0"/>
              <a:t>I can share what I do with my family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AU" sz="2400" dirty="0"/>
              <a:t>I can explain various activities some families might do together</a:t>
            </a:r>
            <a:endParaRPr lang="en-GB" sz="2400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AU" sz="2400" dirty="0"/>
              <a:t>I am aware I might do these activities with other people too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1E3EFB-5A6E-FB4B-A12E-D301EDF303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7437" y="520435"/>
            <a:ext cx="4177120" cy="1563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01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188E6D1-F001-DB4B-9A7A-2D030EC178A1}"/>
              </a:ext>
            </a:extLst>
          </p:cNvPr>
          <p:cNvSpPr/>
          <p:nvPr/>
        </p:nvSpPr>
        <p:spPr>
          <a:xfrm>
            <a:off x="562708" y="158262"/>
            <a:ext cx="111310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Things we do with our families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397AE03-7D17-5D4C-BA1F-453EA947C32E}"/>
              </a:ext>
            </a:extLst>
          </p:cNvPr>
          <p:cNvSpPr txBox="1"/>
          <p:nvPr/>
        </p:nvSpPr>
        <p:spPr>
          <a:xfrm>
            <a:off x="416756" y="1276230"/>
            <a:ext cx="557432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latin typeface="+mj-lt"/>
              </a:rPr>
              <a:t>Everyday we do various things with our family members. From having breakfast together, playing in the park and watching films. </a:t>
            </a:r>
          </a:p>
          <a:p>
            <a:endParaRPr lang="en-US" sz="2800" dirty="0">
              <a:solidFill>
                <a:srgbClr val="000000"/>
              </a:solidFill>
              <a:latin typeface="+mj-lt"/>
            </a:endParaRPr>
          </a:p>
          <a:p>
            <a:r>
              <a:rPr lang="en-US" sz="2800" b="1" i="1" dirty="0">
                <a:solidFill>
                  <a:srgbClr val="000000"/>
                </a:solidFill>
                <a:latin typeface="+mj-lt"/>
              </a:rPr>
              <a:t>What do you like to do with your families?</a:t>
            </a:r>
          </a:p>
          <a:p>
            <a:endParaRPr lang="en-US" sz="2800" i="1" dirty="0">
              <a:solidFill>
                <a:srgbClr val="000000"/>
              </a:solidFill>
              <a:latin typeface="+mj-lt"/>
            </a:endParaRPr>
          </a:p>
          <a:p>
            <a:r>
              <a:rPr lang="en-US" sz="2800" dirty="0">
                <a:solidFill>
                  <a:srgbClr val="000000"/>
                </a:solidFill>
                <a:latin typeface="+mj-lt"/>
              </a:rPr>
              <a:t>Make a big list together on A3 paper.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933281-799C-EF4C-9877-71A15E264F61}"/>
              </a:ext>
            </a:extLst>
          </p:cNvPr>
          <p:cNvSpPr txBox="1"/>
          <p:nvPr/>
        </p:nvSpPr>
        <p:spPr>
          <a:xfrm>
            <a:off x="1084091" y="6334780"/>
            <a:ext cx="100882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0000"/>
                </a:solidFill>
                <a:latin typeface="+mj-lt"/>
              </a:rPr>
              <a:t>See if it matches examples on the next few slides.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073F0E-40E5-2247-80DF-E274FD4C48D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60039" y="1478937"/>
            <a:ext cx="4990864" cy="3564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459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D0227B8-3741-C648-A4EC-A92797D3B0E6}"/>
              </a:ext>
            </a:extLst>
          </p:cNvPr>
          <p:cNvSpPr/>
          <p:nvPr/>
        </p:nvSpPr>
        <p:spPr>
          <a:xfrm>
            <a:off x="3208824" y="0"/>
            <a:ext cx="53846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Family Activities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847472-E853-204F-B556-50A5846A80BF}"/>
              </a:ext>
            </a:extLst>
          </p:cNvPr>
          <p:cNvSpPr txBox="1"/>
          <p:nvPr/>
        </p:nvSpPr>
        <p:spPr>
          <a:xfrm>
            <a:off x="546296" y="5613792"/>
            <a:ext cx="107266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0000"/>
                </a:solidFill>
                <a:latin typeface="+mj-lt"/>
              </a:rPr>
              <a:t>Some people read with their family?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658DD0C-1D52-164D-88ED-AC75A40B41C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27824" y="1236454"/>
            <a:ext cx="5384616" cy="415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10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E951CC2-C1E1-0640-8658-CC31A9583A0A}"/>
              </a:ext>
            </a:extLst>
          </p:cNvPr>
          <p:cNvSpPr txBox="1"/>
          <p:nvPr/>
        </p:nvSpPr>
        <p:spPr>
          <a:xfrm>
            <a:off x="212430" y="5406413"/>
            <a:ext cx="113774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</a:rPr>
              <a:t>Some families like to play games together.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5FCB0F8-1835-774D-8DBC-8657E595CB5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3604" y="1267823"/>
            <a:ext cx="4975056" cy="36535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FF2AB08-2837-6D4F-A992-485AA60D889D}"/>
              </a:ext>
            </a:extLst>
          </p:cNvPr>
          <p:cNvSpPr/>
          <p:nvPr/>
        </p:nvSpPr>
        <p:spPr>
          <a:xfrm>
            <a:off x="3208824" y="0"/>
            <a:ext cx="53846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Family Activities</a:t>
            </a:r>
          </a:p>
        </p:txBody>
      </p:sp>
    </p:spTree>
    <p:extLst>
      <p:ext uri="{BB962C8B-B14F-4D97-AF65-F5344CB8AC3E}">
        <p14:creationId xmlns:p14="http://schemas.microsoft.com/office/powerpoint/2010/main" val="935303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E951CC2-C1E1-0640-8658-CC31A9583A0A}"/>
              </a:ext>
            </a:extLst>
          </p:cNvPr>
          <p:cNvSpPr txBox="1"/>
          <p:nvPr/>
        </p:nvSpPr>
        <p:spPr>
          <a:xfrm>
            <a:off x="212430" y="5438169"/>
            <a:ext cx="113774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</a:rPr>
              <a:t>Some families like to go on walks together.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0F91607-C31E-664E-83AA-8FFFCD2B02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86532" y="1518939"/>
            <a:ext cx="4978308" cy="371952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FF2AB08-2837-6D4F-A992-485AA60D889D}"/>
              </a:ext>
            </a:extLst>
          </p:cNvPr>
          <p:cNvSpPr/>
          <p:nvPr/>
        </p:nvSpPr>
        <p:spPr>
          <a:xfrm>
            <a:off x="3208824" y="0"/>
            <a:ext cx="53846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Family Activities</a:t>
            </a:r>
          </a:p>
        </p:txBody>
      </p:sp>
    </p:spTree>
    <p:extLst>
      <p:ext uri="{BB962C8B-B14F-4D97-AF65-F5344CB8AC3E}">
        <p14:creationId xmlns:p14="http://schemas.microsoft.com/office/powerpoint/2010/main" val="4052816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E951CC2-C1E1-0640-8658-CC31A9583A0A}"/>
              </a:ext>
            </a:extLst>
          </p:cNvPr>
          <p:cNvSpPr txBox="1"/>
          <p:nvPr/>
        </p:nvSpPr>
        <p:spPr>
          <a:xfrm>
            <a:off x="212430" y="5549188"/>
            <a:ext cx="11377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0000"/>
                </a:solidFill>
              </a:rPr>
              <a:t>Some families like to play sports together.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FF2AB08-2837-6D4F-A992-485AA60D889D}"/>
              </a:ext>
            </a:extLst>
          </p:cNvPr>
          <p:cNvSpPr/>
          <p:nvPr/>
        </p:nvSpPr>
        <p:spPr>
          <a:xfrm>
            <a:off x="3208824" y="0"/>
            <a:ext cx="53846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Family Activities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06EC3EE-D093-AC41-8D52-38D8E382684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65761" y="1015663"/>
            <a:ext cx="5670741" cy="4271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488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E951CC2-C1E1-0640-8658-CC31A9583A0A}"/>
              </a:ext>
            </a:extLst>
          </p:cNvPr>
          <p:cNvSpPr txBox="1"/>
          <p:nvPr/>
        </p:nvSpPr>
        <p:spPr>
          <a:xfrm>
            <a:off x="212430" y="5698503"/>
            <a:ext cx="113774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</a:rPr>
              <a:t>Some families like to go to the beach together.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FF2AB08-2837-6D4F-A992-485AA60D889D}"/>
              </a:ext>
            </a:extLst>
          </p:cNvPr>
          <p:cNvSpPr/>
          <p:nvPr/>
        </p:nvSpPr>
        <p:spPr>
          <a:xfrm>
            <a:off x="3208824" y="0"/>
            <a:ext cx="53846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Family Activities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4BD6134-F68C-E24A-BECE-75FE6B8DCCB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77729" y="1320041"/>
            <a:ext cx="6084153" cy="4074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271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E951CC2-C1E1-0640-8658-CC31A9583A0A}"/>
              </a:ext>
            </a:extLst>
          </p:cNvPr>
          <p:cNvSpPr txBox="1"/>
          <p:nvPr/>
        </p:nvSpPr>
        <p:spPr>
          <a:xfrm>
            <a:off x="212430" y="5381181"/>
            <a:ext cx="113774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000000"/>
                </a:solidFill>
              </a:rPr>
              <a:t>Some families like to go camping.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FF2AB08-2837-6D4F-A992-485AA60D889D}"/>
              </a:ext>
            </a:extLst>
          </p:cNvPr>
          <p:cNvSpPr/>
          <p:nvPr/>
        </p:nvSpPr>
        <p:spPr>
          <a:xfrm>
            <a:off x="3208824" y="0"/>
            <a:ext cx="53846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Family Activities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F916E7D-7FBE-D94D-8C41-42D448D295E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30586" y="1376646"/>
            <a:ext cx="5141092" cy="3960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547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Retrospect">
  <a:themeElements>
    <a:clrScheme name="Custom 3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FFF00"/>
      </a:accent1>
      <a:accent2>
        <a:srgbClr val="F7EC57"/>
      </a:accent2>
      <a:accent3>
        <a:srgbClr val="000000"/>
      </a:accent3>
      <a:accent4>
        <a:srgbClr val="FFFFCC"/>
      </a:accent4>
      <a:accent5>
        <a:srgbClr val="FFC000"/>
      </a:accent5>
      <a:accent6>
        <a:srgbClr val="FFFF00"/>
      </a:accent6>
      <a:hlink>
        <a:srgbClr val="FFFF00"/>
      </a:hlink>
      <a:folHlink>
        <a:srgbClr val="FFFFC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8567</TotalTime>
  <Words>324</Words>
  <Application>Microsoft Macintosh PowerPoint</Application>
  <PresentationFormat>Widescreen</PresentationFormat>
  <Paragraphs>42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Retrospect</vt:lpstr>
      <vt:lpstr>PowerPoint Presentation</vt:lpstr>
      <vt:lpstr>Lesson 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HAILEYBURY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Reardon</dc:creator>
  <cp:lastModifiedBy>Microsoft Office User</cp:lastModifiedBy>
  <cp:revision>105</cp:revision>
  <dcterms:created xsi:type="dcterms:W3CDTF">2015-12-16T03:40:36Z</dcterms:created>
  <dcterms:modified xsi:type="dcterms:W3CDTF">2025-11-10T03:36:24Z</dcterms:modified>
</cp:coreProperties>
</file>